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AD5"/>
    <a:srgbClr val="00F4EE"/>
    <a:srgbClr val="5BFFFF"/>
    <a:srgbClr val="00DE00"/>
    <a:srgbClr val="FF9900"/>
    <a:srgbClr val="0066FF"/>
    <a:srgbClr val="00FF00"/>
    <a:srgbClr val="0000FF"/>
    <a:srgbClr val="CC00F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8" d="100"/>
          <a:sy n="18" d="100"/>
        </p:scale>
        <p:origin x="950" y="14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8" d="100"/>
          <a:sy n="38" d="100"/>
        </p:scale>
        <p:origin x="-1541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108A-23E1-4A71-A6D2-E3DBDE369C22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F5B6EB-9031-4ECE-BC7B-BEA33A65D9A0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 smtClean="0">
              <a:solidFill>
                <a:schemeClr val="accent2"/>
              </a:solidFill>
            </a:rPr>
            <a:t>Engineering Design Process</a:t>
          </a:r>
          <a:endParaRPr lang="en-US" b="1" dirty="0">
            <a:solidFill>
              <a:schemeClr val="accent2"/>
            </a:solidFill>
          </a:endParaRPr>
        </a:p>
      </dgm:t>
    </dgm:pt>
    <dgm:pt modelId="{DC24FE7F-B4CB-4C2D-973E-D985B52C65F3}" type="parTrans" cxnId="{0DB193C5-C632-43A1-A8DC-CC2929C8B64B}">
      <dgm:prSet/>
      <dgm:spPr/>
      <dgm:t>
        <a:bodyPr/>
        <a:lstStyle/>
        <a:p>
          <a:endParaRPr lang="en-US"/>
        </a:p>
      </dgm:t>
    </dgm:pt>
    <dgm:pt modelId="{0B947E27-59C5-4633-A130-EE02CA66A886}" type="sibTrans" cxnId="{0DB193C5-C632-43A1-A8DC-CC2929C8B64B}">
      <dgm:prSet/>
      <dgm:spPr/>
      <dgm:t>
        <a:bodyPr/>
        <a:lstStyle/>
        <a:p>
          <a:endParaRPr lang="en-US"/>
        </a:p>
      </dgm:t>
    </dgm:pt>
    <dgm:pt modelId="{04D9698A-2928-4579-A468-BE4C17349E54}">
      <dgm:prSet phldrT="[Text]"/>
      <dgm:spPr>
        <a:solidFill>
          <a:srgbClr val="FF990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Identify &amp; Define Problem</a:t>
          </a:r>
          <a:endParaRPr lang="en-U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6BB0790F-660C-4B0B-B180-EB812A57592F}" type="parTrans" cxnId="{CE938C1D-B613-4DD0-AD0A-B6F1ECA588B7}">
      <dgm:prSet/>
      <dgm:spPr/>
      <dgm:t>
        <a:bodyPr/>
        <a:lstStyle/>
        <a:p>
          <a:endParaRPr lang="en-US"/>
        </a:p>
      </dgm:t>
    </dgm:pt>
    <dgm:pt modelId="{0AB02DDA-E554-48ED-8779-EBBF8E057533}" type="sibTrans" cxnId="{CE938C1D-B613-4DD0-AD0A-B6F1ECA588B7}">
      <dgm:prSet/>
      <dgm:spPr/>
      <dgm:t>
        <a:bodyPr/>
        <a:lstStyle/>
        <a:p>
          <a:endParaRPr lang="en-US"/>
        </a:p>
      </dgm:t>
    </dgm:pt>
    <dgm:pt modelId="{CAD0FAEE-1772-4FAC-AC49-C41A531E5B17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Gather Information</a:t>
          </a:r>
          <a:endParaRPr lang="en-U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A6AC31B0-9D63-40FC-9E9C-747D23C3D558}" type="parTrans" cxnId="{FFCCA10C-AF4E-48B8-B357-16A19F53CCFF}">
      <dgm:prSet/>
      <dgm:spPr/>
      <dgm:t>
        <a:bodyPr/>
        <a:lstStyle/>
        <a:p>
          <a:endParaRPr lang="en-US"/>
        </a:p>
      </dgm:t>
    </dgm:pt>
    <dgm:pt modelId="{09167136-4EC2-4F0B-874D-33B3789CC400}" type="sibTrans" cxnId="{FFCCA10C-AF4E-48B8-B357-16A19F53CCFF}">
      <dgm:prSet/>
      <dgm:spPr/>
      <dgm:t>
        <a:bodyPr/>
        <a:lstStyle/>
        <a:p>
          <a:endParaRPr lang="en-US"/>
        </a:p>
      </dgm:t>
    </dgm:pt>
    <dgm:pt modelId="{96BE4BD7-E5DF-4209-8FB0-73D9BA7887E8}">
      <dgm:prSet phldrT="[Text]"/>
      <dgm:spPr>
        <a:solidFill>
          <a:srgbClr val="CC00FF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Identify Alternatives &amp; Select  Solution</a:t>
          </a:r>
          <a:endParaRPr lang="en-U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00104ACB-86D4-4EE9-8312-1822BBE9ED3A}" type="parTrans" cxnId="{00CF08B6-74E5-47AA-8B27-DB25E1CD2ABA}">
      <dgm:prSet/>
      <dgm:spPr/>
      <dgm:t>
        <a:bodyPr/>
        <a:lstStyle/>
        <a:p>
          <a:endParaRPr lang="en-US"/>
        </a:p>
      </dgm:t>
    </dgm:pt>
    <dgm:pt modelId="{4ECCCF7F-FD78-44F8-B1FA-0D53BCF4350A}" type="sibTrans" cxnId="{00CF08B6-74E5-47AA-8B27-DB25E1CD2ABA}">
      <dgm:prSet/>
      <dgm:spPr/>
      <dgm:t>
        <a:bodyPr/>
        <a:lstStyle/>
        <a:p>
          <a:endParaRPr lang="en-US"/>
        </a:p>
      </dgm:t>
    </dgm:pt>
    <dgm:pt modelId="{2C6E6863-1958-4E90-B50F-469B04565008}">
      <dgm:prSet phldrT="[Text]"/>
      <dgm:spPr>
        <a:solidFill>
          <a:srgbClr val="0066FF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Implement Solution</a:t>
          </a:r>
          <a:endParaRPr lang="en-U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D28C05C5-2F16-43E7-BD0F-E662CBD3372D}" type="parTrans" cxnId="{48BE63FF-AE83-442F-B840-412E655EFDB9}">
      <dgm:prSet/>
      <dgm:spPr/>
      <dgm:t>
        <a:bodyPr/>
        <a:lstStyle/>
        <a:p>
          <a:endParaRPr lang="en-US"/>
        </a:p>
      </dgm:t>
    </dgm:pt>
    <dgm:pt modelId="{8238E3F4-05A0-49C9-91F3-A335FC60521E}" type="sibTrans" cxnId="{48BE63FF-AE83-442F-B840-412E655EFDB9}">
      <dgm:prSet/>
      <dgm:spPr/>
      <dgm:t>
        <a:bodyPr/>
        <a:lstStyle/>
        <a:p>
          <a:endParaRPr lang="en-US"/>
        </a:p>
      </dgm:t>
    </dgm:pt>
    <dgm:pt modelId="{78F1EAF4-4B4D-4720-B6CD-02BF9D7A3B5A}">
      <dgm:prSet phldrT="[Text]"/>
      <dgm:spPr>
        <a:solidFill>
          <a:srgbClr val="00DAD5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Evaluate Solution</a:t>
          </a:r>
          <a:endParaRPr lang="en-U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F1D75E96-1C95-4475-8D65-8F9B0F04864A}" type="parTrans" cxnId="{62F2A9CB-E601-403D-AD32-C530C5240480}">
      <dgm:prSet/>
      <dgm:spPr/>
      <dgm:t>
        <a:bodyPr/>
        <a:lstStyle/>
        <a:p>
          <a:endParaRPr lang="en-US"/>
        </a:p>
      </dgm:t>
    </dgm:pt>
    <dgm:pt modelId="{FACA8300-41D1-4C7E-B4C7-D1F63D528AE1}" type="sibTrans" cxnId="{62F2A9CB-E601-403D-AD32-C530C5240480}">
      <dgm:prSet/>
      <dgm:spPr/>
      <dgm:t>
        <a:bodyPr/>
        <a:lstStyle/>
        <a:p>
          <a:endParaRPr lang="en-US"/>
        </a:p>
      </dgm:t>
    </dgm:pt>
    <dgm:pt modelId="{6318CCDB-04F7-481A-AF16-0EC5BC732494}">
      <dgm:prSet phldrT="[Text]"/>
      <dgm:spPr>
        <a:solidFill>
          <a:srgbClr val="00DE0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Reflect &amp; Refine</a:t>
          </a:r>
          <a:endParaRPr lang="en-U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99106FC7-DC02-4726-BBA8-585684CB3438}" type="parTrans" cxnId="{94F44FC9-A64C-4D87-A5CE-A6EE3E02C394}">
      <dgm:prSet/>
      <dgm:spPr/>
      <dgm:t>
        <a:bodyPr/>
        <a:lstStyle/>
        <a:p>
          <a:endParaRPr lang="en-US"/>
        </a:p>
      </dgm:t>
    </dgm:pt>
    <dgm:pt modelId="{FBBEA090-BA51-421C-8126-6BF3D7E1C3E0}" type="sibTrans" cxnId="{94F44FC9-A64C-4D87-A5CE-A6EE3E02C394}">
      <dgm:prSet/>
      <dgm:spPr/>
      <dgm:t>
        <a:bodyPr/>
        <a:lstStyle/>
        <a:p>
          <a:endParaRPr lang="en-US"/>
        </a:p>
      </dgm:t>
    </dgm:pt>
    <dgm:pt modelId="{42CC9925-891D-4DD7-BD3E-AF6228A8919F}" type="pres">
      <dgm:prSet presAssocID="{3C26108A-23E1-4A71-A6D2-E3DBDE369C2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42CEE58-3811-4632-968C-FA07D8B7BDC6}" type="pres">
      <dgm:prSet presAssocID="{F3F5B6EB-9031-4ECE-BC7B-BEA33A65D9A0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B7A5B0EE-B2F4-4F0A-8F20-27FB78885327}" type="pres">
      <dgm:prSet presAssocID="{04D9698A-2928-4579-A468-BE4C17349E54}" presName="Accent1" presStyleCnt="0"/>
      <dgm:spPr/>
    </dgm:pt>
    <dgm:pt modelId="{6B9BD0B1-03A5-440C-A850-404B07ECB584}" type="pres">
      <dgm:prSet presAssocID="{04D9698A-2928-4579-A468-BE4C17349E54}" presName="Accent" presStyleLbl="bgShp" presStyleIdx="0" presStyleCnt="6"/>
      <dgm:spPr/>
    </dgm:pt>
    <dgm:pt modelId="{A372CA56-5294-4C20-B8FF-076980FDE7FC}" type="pres">
      <dgm:prSet presAssocID="{04D9698A-2928-4579-A468-BE4C17349E5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A02B4-93B4-4176-9231-C4CF761840FE}" type="pres">
      <dgm:prSet presAssocID="{CAD0FAEE-1772-4FAC-AC49-C41A531E5B17}" presName="Accent2" presStyleCnt="0"/>
      <dgm:spPr/>
    </dgm:pt>
    <dgm:pt modelId="{C6D0777C-40BE-4772-9B54-99A56475AFD8}" type="pres">
      <dgm:prSet presAssocID="{CAD0FAEE-1772-4FAC-AC49-C41A531E5B17}" presName="Accent" presStyleLbl="bgShp" presStyleIdx="1" presStyleCnt="6"/>
      <dgm:spPr/>
    </dgm:pt>
    <dgm:pt modelId="{5A0D3DD1-F050-4970-B337-B041B350D919}" type="pres">
      <dgm:prSet presAssocID="{CAD0FAEE-1772-4FAC-AC49-C41A531E5B1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A5431-40C2-4498-B4B6-8A503B97796C}" type="pres">
      <dgm:prSet presAssocID="{96BE4BD7-E5DF-4209-8FB0-73D9BA7887E8}" presName="Accent3" presStyleCnt="0"/>
      <dgm:spPr/>
    </dgm:pt>
    <dgm:pt modelId="{C361F7B0-CB93-40AA-BCAA-6C9627CF1336}" type="pres">
      <dgm:prSet presAssocID="{96BE4BD7-E5DF-4209-8FB0-73D9BA7887E8}" presName="Accent" presStyleLbl="bgShp" presStyleIdx="2" presStyleCnt="6"/>
      <dgm:spPr/>
    </dgm:pt>
    <dgm:pt modelId="{0DC5701E-9677-4FB4-80AB-1C4886903AB5}" type="pres">
      <dgm:prSet presAssocID="{96BE4BD7-E5DF-4209-8FB0-73D9BA7887E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023B6-D440-4C99-AC33-F5DE6A229FBE}" type="pres">
      <dgm:prSet presAssocID="{2C6E6863-1958-4E90-B50F-469B04565008}" presName="Accent4" presStyleCnt="0"/>
      <dgm:spPr/>
    </dgm:pt>
    <dgm:pt modelId="{2A888DB7-8564-48C7-A01A-7418BB2E9ADF}" type="pres">
      <dgm:prSet presAssocID="{2C6E6863-1958-4E90-B50F-469B04565008}" presName="Accent" presStyleLbl="bgShp" presStyleIdx="3" presStyleCnt="6"/>
      <dgm:spPr/>
    </dgm:pt>
    <dgm:pt modelId="{10314F56-E801-4475-BDCB-32C223BCC313}" type="pres">
      <dgm:prSet presAssocID="{2C6E6863-1958-4E90-B50F-469B0456500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425E6-5E9A-44DF-9C09-DB46ACB9D118}" type="pres">
      <dgm:prSet presAssocID="{78F1EAF4-4B4D-4720-B6CD-02BF9D7A3B5A}" presName="Accent5" presStyleCnt="0"/>
      <dgm:spPr/>
    </dgm:pt>
    <dgm:pt modelId="{5D04FDA8-EB31-4F3D-9FC0-72F78C080C08}" type="pres">
      <dgm:prSet presAssocID="{78F1EAF4-4B4D-4720-B6CD-02BF9D7A3B5A}" presName="Accent" presStyleLbl="bgShp" presStyleIdx="4" presStyleCnt="6"/>
      <dgm:spPr/>
    </dgm:pt>
    <dgm:pt modelId="{88A6AA0E-9915-45F3-9275-64E34E416498}" type="pres">
      <dgm:prSet presAssocID="{78F1EAF4-4B4D-4720-B6CD-02BF9D7A3B5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12D891-B794-47B4-BFEC-E2C420CCD69A}" type="pres">
      <dgm:prSet presAssocID="{6318CCDB-04F7-481A-AF16-0EC5BC732494}" presName="Accent6" presStyleCnt="0"/>
      <dgm:spPr/>
    </dgm:pt>
    <dgm:pt modelId="{FA8C6433-B462-47A8-98FB-FD3D99C5E03C}" type="pres">
      <dgm:prSet presAssocID="{6318CCDB-04F7-481A-AF16-0EC5BC732494}" presName="Accent" presStyleLbl="bgShp" presStyleIdx="5" presStyleCnt="6"/>
      <dgm:spPr/>
    </dgm:pt>
    <dgm:pt modelId="{5A30448A-4D87-47B3-8D92-742057D9A32A}" type="pres">
      <dgm:prSet presAssocID="{6318CCDB-04F7-481A-AF16-0EC5BC7324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9DA971-FFD8-40E7-ACD6-19208C12293E}" type="presOf" srcId="{96BE4BD7-E5DF-4209-8FB0-73D9BA7887E8}" destId="{0DC5701E-9677-4FB4-80AB-1C4886903AB5}" srcOrd="0" destOrd="0" presId="urn:microsoft.com/office/officeart/2011/layout/HexagonRadial"/>
    <dgm:cxn modelId="{3A46C53F-FFD2-43DD-BE77-FC7B4B23BB90}" type="presOf" srcId="{04D9698A-2928-4579-A468-BE4C17349E54}" destId="{A372CA56-5294-4C20-B8FF-076980FDE7FC}" srcOrd="0" destOrd="0" presId="urn:microsoft.com/office/officeart/2011/layout/HexagonRadial"/>
    <dgm:cxn modelId="{D33284A4-60DF-4870-81BA-1789A0629B5F}" type="presOf" srcId="{F3F5B6EB-9031-4ECE-BC7B-BEA33A65D9A0}" destId="{E42CEE58-3811-4632-968C-FA07D8B7BDC6}" srcOrd="0" destOrd="0" presId="urn:microsoft.com/office/officeart/2011/layout/HexagonRadial"/>
    <dgm:cxn modelId="{00CF08B6-74E5-47AA-8B27-DB25E1CD2ABA}" srcId="{F3F5B6EB-9031-4ECE-BC7B-BEA33A65D9A0}" destId="{96BE4BD7-E5DF-4209-8FB0-73D9BA7887E8}" srcOrd="2" destOrd="0" parTransId="{00104ACB-86D4-4EE9-8312-1822BBE9ED3A}" sibTransId="{4ECCCF7F-FD78-44F8-B1FA-0D53BCF4350A}"/>
    <dgm:cxn modelId="{62F2A9CB-E601-403D-AD32-C530C5240480}" srcId="{F3F5B6EB-9031-4ECE-BC7B-BEA33A65D9A0}" destId="{78F1EAF4-4B4D-4720-B6CD-02BF9D7A3B5A}" srcOrd="4" destOrd="0" parTransId="{F1D75E96-1C95-4475-8D65-8F9B0F04864A}" sibTransId="{FACA8300-41D1-4C7E-B4C7-D1F63D528AE1}"/>
    <dgm:cxn modelId="{94F44FC9-A64C-4D87-A5CE-A6EE3E02C394}" srcId="{F3F5B6EB-9031-4ECE-BC7B-BEA33A65D9A0}" destId="{6318CCDB-04F7-481A-AF16-0EC5BC732494}" srcOrd="5" destOrd="0" parTransId="{99106FC7-DC02-4726-BBA8-585684CB3438}" sibTransId="{FBBEA090-BA51-421C-8126-6BF3D7E1C3E0}"/>
    <dgm:cxn modelId="{B4081682-EEDF-4971-BA22-6FAC96F3FA1F}" type="presOf" srcId="{3C26108A-23E1-4A71-A6D2-E3DBDE369C22}" destId="{42CC9925-891D-4DD7-BD3E-AF6228A8919F}" srcOrd="0" destOrd="0" presId="urn:microsoft.com/office/officeart/2011/layout/HexagonRadial"/>
    <dgm:cxn modelId="{7556FDA4-3A2C-44AB-B608-448533237A26}" type="presOf" srcId="{2C6E6863-1958-4E90-B50F-469B04565008}" destId="{10314F56-E801-4475-BDCB-32C223BCC313}" srcOrd="0" destOrd="0" presId="urn:microsoft.com/office/officeart/2011/layout/HexagonRadial"/>
    <dgm:cxn modelId="{FFCCA10C-AF4E-48B8-B357-16A19F53CCFF}" srcId="{F3F5B6EB-9031-4ECE-BC7B-BEA33A65D9A0}" destId="{CAD0FAEE-1772-4FAC-AC49-C41A531E5B17}" srcOrd="1" destOrd="0" parTransId="{A6AC31B0-9D63-40FC-9E9C-747D23C3D558}" sibTransId="{09167136-4EC2-4F0B-874D-33B3789CC400}"/>
    <dgm:cxn modelId="{04EB9564-5DB5-4F7B-80B6-84F87A80D613}" type="presOf" srcId="{6318CCDB-04F7-481A-AF16-0EC5BC732494}" destId="{5A30448A-4D87-47B3-8D92-742057D9A32A}" srcOrd="0" destOrd="0" presId="urn:microsoft.com/office/officeart/2011/layout/HexagonRadial"/>
    <dgm:cxn modelId="{CE938C1D-B613-4DD0-AD0A-B6F1ECA588B7}" srcId="{F3F5B6EB-9031-4ECE-BC7B-BEA33A65D9A0}" destId="{04D9698A-2928-4579-A468-BE4C17349E54}" srcOrd="0" destOrd="0" parTransId="{6BB0790F-660C-4B0B-B180-EB812A57592F}" sibTransId="{0AB02DDA-E554-48ED-8779-EBBF8E057533}"/>
    <dgm:cxn modelId="{BB1D6690-AAB1-42AC-8B65-E6DC8B63B902}" type="presOf" srcId="{CAD0FAEE-1772-4FAC-AC49-C41A531E5B17}" destId="{5A0D3DD1-F050-4970-B337-B041B350D919}" srcOrd="0" destOrd="0" presId="urn:microsoft.com/office/officeart/2011/layout/HexagonRadial"/>
    <dgm:cxn modelId="{48BE63FF-AE83-442F-B840-412E655EFDB9}" srcId="{F3F5B6EB-9031-4ECE-BC7B-BEA33A65D9A0}" destId="{2C6E6863-1958-4E90-B50F-469B04565008}" srcOrd="3" destOrd="0" parTransId="{D28C05C5-2F16-43E7-BD0F-E662CBD3372D}" sibTransId="{8238E3F4-05A0-49C9-91F3-A335FC60521E}"/>
    <dgm:cxn modelId="{0DB193C5-C632-43A1-A8DC-CC2929C8B64B}" srcId="{3C26108A-23E1-4A71-A6D2-E3DBDE369C22}" destId="{F3F5B6EB-9031-4ECE-BC7B-BEA33A65D9A0}" srcOrd="0" destOrd="0" parTransId="{DC24FE7F-B4CB-4C2D-973E-D985B52C65F3}" sibTransId="{0B947E27-59C5-4633-A130-EE02CA66A886}"/>
    <dgm:cxn modelId="{7DA4BAEE-A4C8-49DB-93C8-32A87157D903}" type="presOf" srcId="{78F1EAF4-4B4D-4720-B6CD-02BF9D7A3B5A}" destId="{88A6AA0E-9915-45F3-9275-64E34E416498}" srcOrd="0" destOrd="0" presId="urn:microsoft.com/office/officeart/2011/layout/HexagonRadial"/>
    <dgm:cxn modelId="{D6ABB55B-5A64-4BC4-B88E-531FF6B263DC}" type="presParOf" srcId="{42CC9925-891D-4DD7-BD3E-AF6228A8919F}" destId="{E42CEE58-3811-4632-968C-FA07D8B7BDC6}" srcOrd="0" destOrd="0" presId="urn:microsoft.com/office/officeart/2011/layout/HexagonRadial"/>
    <dgm:cxn modelId="{1A0B9907-3E2E-4691-A776-5B594F8F38B0}" type="presParOf" srcId="{42CC9925-891D-4DD7-BD3E-AF6228A8919F}" destId="{B7A5B0EE-B2F4-4F0A-8F20-27FB78885327}" srcOrd="1" destOrd="0" presId="urn:microsoft.com/office/officeart/2011/layout/HexagonRadial"/>
    <dgm:cxn modelId="{59104F51-E34C-42F6-8DE6-AD3CD05B615C}" type="presParOf" srcId="{B7A5B0EE-B2F4-4F0A-8F20-27FB78885327}" destId="{6B9BD0B1-03A5-440C-A850-404B07ECB584}" srcOrd="0" destOrd="0" presId="urn:microsoft.com/office/officeart/2011/layout/HexagonRadial"/>
    <dgm:cxn modelId="{E16491D1-942D-4F93-8E5C-502E9DE4D5D7}" type="presParOf" srcId="{42CC9925-891D-4DD7-BD3E-AF6228A8919F}" destId="{A372CA56-5294-4C20-B8FF-076980FDE7FC}" srcOrd="2" destOrd="0" presId="urn:microsoft.com/office/officeart/2011/layout/HexagonRadial"/>
    <dgm:cxn modelId="{A56AF9D6-5B76-4B71-A71D-EE24ED9C0103}" type="presParOf" srcId="{42CC9925-891D-4DD7-BD3E-AF6228A8919F}" destId="{D3DA02B4-93B4-4176-9231-C4CF761840FE}" srcOrd="3" destOrd="0" presId="urn:microsoft.com/office/officeart/2011/layout/HexagonRadial"/>
    <dgm:cxn modelId="{994D8376-AAD0-4497-9EAD-FF38232E7D68}" type="presParOf" srcId="{D3DA02B4-93B4-4176-9231-C4CF761840FE}" destId="{C6D0777C-40BE-4772-9B54-99A56475AFD8}" srcOrd="0" destOrd="0" presId="urn:microsoft.com/office/officeart/2011/layout/HexagonRadial"/>
    <dgm:cxn modelId="{3E0A1106-3C6E-43B9-92E1-41690DAB1492}" type="presParOf" srcId="{42CC9925-891D-4DD7-BD3E-AF6228A8919F}" destId="{5A0D3DD1-F050-4970-B337-B041B350D919}" srcOrd="4" destOrd="0" presId="urn:microsoft.com/office/officeart/2011/layout/HexagonRadial"/>
    <dgm:cxn modelId="{C04817D2-44BF-4B04-92E1-47F0EB787608}" type="presParOf" srcId="{42CC9925-891D-4DD7-BD3E-AF6228A8919F}" destId="{9D4A5431-40C2-4498-B4B6-8A503B97796C}" srcOrd="5" destOrd="0" presId="urn:microsoft.com/office/officeart/2011/layout/HexagonRadial"/>
    <dgm:cxn modelId="{C89F96D2-0332-44CC-B732-C4537BD8AC15}" type="presParOf" srcId="{9D4A5431-40C2-4498-B4B6-8A503B97796C}" destId="{C361F7B0-CB93-40AA-BCAA-6C9627CF1336}" srcOrd="0" destOrd="0" presId="urn:microsoft.com/office/officeart/2011/layout/HexagonRadial"/>
    <dgm:cxn modelId="{3585023A-572F-479F-9C96-7B47E58E36E2}" type="presParOf" srcId="{42CC9925-891D-4DD7-BD3E-AF6228A8919F}" destId="{0DC5701E-9677-4FB4-80AB-1C4886903AB5}" srcOrd="6" destOrd="0" presId="urn:microsoft.com/office/officeart/2011/layout/HexagonRadial"/>
    <dgm:cxn modelId="{55EC4990-6F3C-4543-B4E5-F9725F3CAE5E}" type="presParOf" srcId="{42CC9925-891D-4DD7-BD3E-AF6228A8919F}" destId="{FB4023B6-D440-4C99-AC33-F5DE6A229FBE}" srcOrd="7" destOrd="0" presId="urn:microsoft.com/office/officeart/2011/layout/HexagonRadial"/>
    <dgm:cxn modelId="{D59CC61E-51B0-40AF-9E4B-D79374E3A13B}" type="presParOf" srcId="{FB4023B6-D440-4C99-AC33-F5DE6A229FBE}" destId="{2A888DB7-8564-48C7-A01A-7418BB2E9ADF}" srcOrd="0" destOrd="0" presId="urn:microsoft.com/office/officeart/2011/layout/HexagonRadial"/>
    <dgm:cxn modelId="{59317948-FE34-4FF1-979C-C88082693171}" type="presParOf" srcId="{42CC9925-891D-4DD7-BD3E-AF6228A8919F}" destId="{10314F56-E801-4475-BDCB-32C223BCC313}" srcOrd="8" destOrd="0" presId="urn:microsoft.com/office/officeart/2011/layout/HexagonRadial"/>
    <dgm:cxn modelId="{0840CCF9-B5D5-4DEE-B4AB-8B6D731DF208}" type="presParOf" srcId="{42CC9925-891D-4DD7-BD3E-AF6228A8919F}" destId="{1DF425E6-5E9A-44DF-9C09-DB46ACB9D118}" srcOrd="9" destOrd="0" presId="urn:microsoft.com/office/officeart/2011/layout/HexagonRadial"/>
    <dgm:cxn modelId="{4CF1936E-0501-492E-99D2-FFCDF05A6BCF}" type="presParOf" srcId="{1DF425E6-5E9A-44DF-9C09-DB46ACB9D118}" destId="{5D04FDA8-EB31-4F3D-9FC0-72F78C080C08}" srcOrd="0" destOrd="0" presId="urn:microsoft.com/office/officeart/2011/layout/HexagonRadial"/>
    <dgm:cxn modelId="{406E75CF-A194-4606-B284-B14A2AFAAD3E}" type="presParOf" srcId="{42CC9925-891D-4DD7-BD3E-AF6228A8919F}" destId="{88A6AA0E-9915-45F3-9275-64E34E416498}" srcOrd="10" destOrd="0" presId="urn:microsoft.com/office/officeart/2011/layout/HexagonRadial"/>
    <dgm:cxn modelId="{B97CE23A-FC01-4B70-925A-C1F791555308}" type="presParOf" srcId="{42CC9925-891D-4DD7-BD3E-AF6228A8919F}" destId="{7712D891-B794-47B4-BFEC-E2C420CCD69A}" srcOrd="11" destOrd="0" presId="urn:microsoft.com/office/officeart/2011/layout/HexagonRadial"/>
    <dgm:cxn modelId="{C303BF57-7ADD-4219-B78D-F6DB19FD86D8}" type="presParOf" srcId="{7712D891-B794-47B4-BFEC-E2C420CCD69A}" destId="{FA8C6433-B462-47A8-98FB-FD3D99C5E03C}" srcOrd="0" destOrd="0" presId="urn:microsoft.com/office/officeart/2011/layout/HexagonRadial"/>
    <dgm:cxn modelId="{9BD9B242-FBA3-4881-AED3-0CAF40A7F5EE}" type="presParOf" srcId="{42CC9925-891D-4DD7-BD3E-AF6228A8919F}" destId="{5A30448A-4D87-47B3-8D92-742057D9A32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CEE58-3811-4632-968C-FA07D8B7BDC6}">
      <dsp:nvSpPr>
        <dsp:cNvPr id="0" name=""/>
        <dsp:cNvSpPr/>
      </dsp:nvSpPr>
      <dsp:spPr>
        <a:xfrm>
          <a:off x="4772880" y="3220257"/>
          <a:ext cx="4093087" cy="354068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accent2"/>
              </a:solidFill>
            </a:rPr>
            <a:t>Engineering Design Process</a:t>
          </a:r>
          <a:endParaRPr lang="en-US" sz="2900" b="1" kern="1200" dirty="0">
            <a:solidFill>
              <a:schemeClr val="accent2"/>
            </a:solidFill>
          </a:endParaRPr>
        </a:p>
      </dsp:txBody>
      <dsp:txXfrm>
        <a:off x="5451162" y="3806998"/>
        <a:ext cx="2736523" cy="2367204"/>
      </dsp:txXfrm>
    </dsp:sp>
    <dsp:sp modelId="{C6D0777C-40BE-4772-9B54-99A56475AFD8}">
      <dsp:nvSpPr>
        <dsp:cNvPr id="0" name=""/>
        <dsp:cNvSpPr/>
      </dsp:nvSpPr>
      <dsp:spPr>
        <a:xfrm>
          <a:off x="7335939" y="1526278"/>
          <a:ext cx="1544309" cy="1330627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2CA56-5294-4C20-B8FF-076980FDE7FC}">
      <dsp:nvSpPr>
        <dsp:cNvPr id="0" name=""/>
        <dsp:cNvSpPr/>
      </dsp:nvSpPr>
      <dsp:spPr>
        <a:xfrm>
          <a:off x="5149912" y="0"/>
          <a:ext cx="3354256" cy="2901825"/>
        </a:xfrm>
        <a:prstGeom prst="hexagon">
          <a:avLst>
            <a:gd name="adj" fmla="val 28570"/>
            <a:gd name="vf" fmla="val 11547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Identify &amp; Define Problem</a:t>
          </a:r>
          <a:endParaRPr lang="en-US" sz="29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5705784" y="480894"/>
        <a:ext cx="2242512" cy="1940037"/>
      </dsp:txXfrm>
    </dsp:sp>
    <dsp:sp modelId="{C361F7B0-CB93-40AA-BCAA-6C9627CF1336}">
      <dsp:nvSpPr>
        <dsp:cNvPr id="0" name=""/>
        <dsp:cNvSpPr/>
      </dsp:nvSpPr>
      <dsp:spPr>
        <a:xfrm>
          <a:off x="9138268" y="4013842"/>
          <a:ext cx="1544309" cy="1330627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D3DD1-F050-4970-B337-B041B350D919}">
      <dsp:nvSpPr>
        <dsp:cNvPr id="0" name=""/>
        <dsp:cNvSpPr/>
      </dsp:nvSpPr>
      <dsp:spPr>
        <a:xfrm>
          <a:off x="8226155" y="1784817"/>
          <a:ext cx="3354256" cy="2901825"/>
        </a:xfrm>
        <a:prstGeom prst="hexagon">
          <a:avLst>
            <a:gd name="adj" fmla="val 2857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Gather Information</a:t>
          </a:r>
          <a:endParaRPr lang="en-US" sz="29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8782027" y="2265711"/>
        <a:ext cx="2242512" cy="1940037"/>
      </dsp:txXfrm>
    </dsp:sp>
    <dsp:sp modelId="{2A888DB7-8564-48C7-A01A-7418BB2E9ADF}">
      <dsp:nvSpPr>
        <dsp:cNvPr id="0" name=""/>
        <dsp:cNvSpPr/>
      </dsp:nvSpPr>
      <dsp:spPr>
        <a:xfrm>
          <a:off x="7886254" y="6821835"/>
          <a:ext cx="1544309" cy="1330627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5701E-9677-4FB4-80AB-1C4886903AB5}">
      <dsp:nvSpPr>
        <dsp:cNvPr id="0" name=""/>
        <dsp:cNvSpPr/>
      </dsp:nvSpPr>
      <dsp:spPr>
        <a:xfrm>
          <a:off x="8226155" y="5293560"/>
          <a:ext cx="3354256" cy="2901825"/>
        </a:xfrm>
        <a:prstGeom prst="hexagon">
          <a:avLst>
            <a:gd name="adj" fmla="val 28570"/>
            <a:gd name="vf" fmla="val 115470"/>
          </a:avLst>
        </a:prstGeom>
        <a:solidFill>
          <a:srgbClr val="CC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Identify Alternatives &amp; Select  Solution</a:t>
          </a:r>
          <a:endParaRPr lang="en-US" sz="29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8782027" y="5774454"/>
        <a:ext cx="2242512" cy="1940037"/>
      </dsp:txXfrm>
    </dsp:sp>
    <dsp:sp modelId="{5D04FDA8-EB31-4F3D-9FC0-72F78C080C08}">
      <dsp:nvSpPr>
        <dsp:cNvPr id="0" name=""/>
        <dsp:cNvSpPr/>
      </dsp:nvSpPr>
      <dsp:spPr>
        <a:xfrm>
          <a:off x="4780497" y="7113315"/>
          <a:ext cx="1544309" cy="1330627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14F56-E801-4475-BDCB-32C223BCC313}">
      <dsp:nvSpPr>
        <dsp:cNvPr id="0" name=""/>
        <dsp:cNvSpPr/>
      </dsp:nvSpPr>
      <dsp:spPr>
        <a:xfrm>
          <a:off x="5149912" y="7080374"/>
          <a:ext cx="3354256" cy="2901825"/>
        </a:xfrm>
        <a:prstGeom prst="hexagon">
          <a:avLst>
            <a:gd name="adj" fmla="val 28570"/>
            <a:gd name="vf" fmla="val 115470"/>
          </a:avLst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Implement Solution</a:t>
          </a:r>
          <a:endParaRPr lang="en-US" sz="29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5705784" y="7561268"/>
        <a:ext cx="2242512" cy="1940037"/>
      </dsp:txXfrm>
    </dsp:sp>
    <dsp:sp modelId="{FA8C6433-B462-47A8-98FB-FD3D99C5E03C}">
      <dsp:nvSpPr>
        <dsp:cNvPr id="0" name=""/>
        <dsp:cNvSpPr/>
      </dsp:nvSpPr>
      <dsp:spPr>
        <a:xfrm>
          <a:off x="2948652" y="4626749"/>
          <a:ext cx="1544309" cy="1330627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6AA0E-9915-45F3-9275-64E34E416498}">
      <dsp:nvSpPr>
        <dsp:cNvPr id="0" name=""/>
        <dsp:cNvSpPr/>
      </dsp:nvSpPr>
      <dsp:spPr>
        <a:xfrm>
          <a:off x="2059388" y="5295557"/>
          <a:ext cx="3354256" cy="2901825"/>
        </a:xfrm>
        <a:prstGeom prst="hexagon">
          <a:avLst>
            <a:gd name="adj" fmla="val 28570"/>
            <a:gd name="vf" fmla="val 115470"/>
          </a:avLst>
        </a:prstGeom>
        <a:solidFill>
          <a:srgbClr val="00DAD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Evaluate Solution</a:t>
          </a:r>
          <a:endParaRPr lang="en-US" sz="29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2615260" y="5776451"/>
        <a:ext cx="2242512" cy="1940037"/>
      </dsp:txXfrm>
    </dsp:sp>
    <dsp:sp modelId="{5A30448A-4D87-47B3-8D92-742057D9A32A}">
      <dsp:nvSpPr>
        <dsp:cNvPr id="0" name=""/>
        <dsp:cNvSpPr/>
      </dsp:nvSpPr>
      <dsp:spPr>
        <a:xfrm>
          <a:off x="2059388" y="1780824"/>
          <a:ext cx="3354256" cy="2901825"/>
        </a:xfrm>
        <a:prstGeom prst="hexagon">
          <a:avLst>
            <a:gd name="adj" fmla="val 28570"/>
            <a:gd name="vf" fmla="val 115470"/>
          </a:avLst>
        </a:prstGeom>
        <a:solidFill>
          <a:srgbClr val="00DE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Reflect &amp; Refine</a:t>
          </a:r>
          <a:endParaRPr lang="en-US" sz="29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2615260" y="2261718"/>
        <a:ext cx="2242512" cy="1940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0ED0789-0253-4D9F-9F8C-43AB8EE80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77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4B280C4-2618-4DD2-989F-6DA415C0DB0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80C80-D532-4989-B1B5-E5A8E6CDC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55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58479-435D-42E5-92FA-70CA6B2F2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22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9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9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E4E2D-038F-4C33-A80F-A42A724A5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5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76200" y="0"/>
            <a:ext cx="43639842" cy="33116536"/>
            <a:chOff x="-55761" y="0"/>
            <a:chExt cx="43639842" cy="33116536"/>
          </a:xfrm>
        </p:grpSpPr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584081" cy="68524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5761" y="20348754"/>
              <a:ext cx="43584081" cy="685249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9158" y="6696457"/>
              <a:ext cx="43590178" cy="13668417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 userDrawn="1"/>
          </p:nvGrpSpPr>
          <p:grpSpPr>
            <a:xfrm>
              <a:off x="3035" y="26268664"/>
              <a:ext cx="43577985" cy="6847872"/>
              <a:chOff x="-18736" y="-11190"/>
              <a:chExt cx="43577985" cy="6847872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>
                <a:off x="-10886" y="-11190"/>
                <a:ext cx="43570135" cy="3516694"/>
                <a:chOff x="-10886" y="-11190"/>
                <a:chExt cx="43570135" cy="3516694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886" y="-10886"/>
                  <a:ext cx="6219825" cy="350520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 userDrawn="1"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885585" y="-11038"/>
                  <a:ext cx="6224555" cy="3505504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 userDrawn="1"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61030" y="0"/>
                  <a:ext cx="6224555" cy="3505504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 userDrawn="1"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36475" y="-11038"/>
                  <a:ext cx="6224555" cy="3505504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 userDrawn="1"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11920" y="0"/>
                  <a:ext cx="6224555" cy="3505504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 userDrawn="1"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334694" y="-11190"/>
                  <a:ext cx="6224555" cy="3505504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 userDrawn="1"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10139" y="0"/>
                  <a:ext cx="6224555" cy="3505504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/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-18736" y="3318985"/>
                <a:ext cx="43577985" cy="3517697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204F-F400-433E-8CCB-933EA19BB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0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34EAC-5327-4AA7-A963-10A7F5610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7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6DB83-DB5E-4B53-A9E8-B4F43CDA6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2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EF8B3-D401-4994-9BDD-30563D144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77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15C1C-CBDF-4C5F-9FE4-A4A636C82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45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8966B-A693-4529-8506-53B5484CF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2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D6CB-C7F6-4286-9BD9-592082FC8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6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8EDAF-BF17-416F-8CFB-23DE01715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87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EB6A1-0148-4476-B418-89816D1E7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11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100"/>
            </a:lvl1pPr>
          </a:lstStyle>
          <a:p>
            <a:fld id="{3C1B0FD4-4DC7-4D7F-9346-08FA44C3BC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2pPr>
      <a:lvl3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3pPr>
      <a:lvl4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4pPr>
      <a:lvl5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5pPr>
      <a:lvl6pPr marL="4572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6pPr>
      <a:lvl7pPr marL="9144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7pPr>
      <a:lvl8pPr marL="13716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8pPr>
      <a:lvl9pPr marL="18288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9pPr>
    </p:titleStyle>
    <p:bodyStyle>
      <a:lvl1pPr marL="1762125" indent="-176212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2700" indent="-147161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5338" indent="-117157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2400">
          <a:solidFill>
            <a:schemeClr val="tx1"/>
          </a:solidFill>
          <a:latin typeface="+mn-lt"/>
        </a:defRPr>
      </a:lvl3pPr>
      <a:lvl4pPr marL="8228013" indent="-117316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2275" indent="-1176338" algn="l" defTabSz="4703763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94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66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38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110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0.jpeg"/><Relationship Id="rId5" Type="http://schemas.openxmlformats.org/officeDocument/2006/relationships/image" Target="../media/image9.JPG"/><Relationship Id="rId15" Type="http://schemas.openxmlformats.org/officeDocument/2006/relationships/image" Target="../media/image14.jpe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7C5CB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Grp="1" noChangeArrowheads="1"/>
          </p:cNvSpPr>
          <p:nvPr>
            <p:ph type="title"/>
          </p:nvPr>
        </p:nvSpPr>
        <p:spPr>
          <a:xfrm>
            <a:off x="2193925" y="1219200"/>
            <a:ext cx="39503350" cy="5486400"/>
          </a:xfrm>
          <a:solidFill>
            <a:schemeClr val="accent6">
              <a:lumMod val="75000"/>
            </a:schemeClr>
          </a:solidFill>
          <a:ln w="60325" cap="flat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11300" b="1" dirty="0" smtClean="0">
                <a:solidFill>
                  <a:schemeClr val="bg1"/>
                </a:solidFill>
                <a:latin typeface="Lucida Bright" pitchFamily="18" charset="0"/>
              </a:rPr>
              <a:t>What’s in the Water?</a:t>
            </a:r>
            <a:r>
              <a:rPr lang="en-US" altLang="en-US" sz="6000" dirty="0" smtClean="0">
                <a:latin typeface="Lucida Bright" pitchFamily="18" charset="0"/>
              </a:rPr>
              <a:t/>
            </a:r>
            <a:br>
              <a:rPr lang="en-US" altLang="en-US" sz="6000" dirty="0" smtClean="0">
                <a:latin typeface="Lucida Bright" pitchFamily="18" charset="0"/>
              </a:rPr>
            </a:br>
            <a:r>
              <a:rPr lang="en-US" altLang="en-US" sz="6000" dirty="0" smtClean="0">
                <a:latin typeface="Lucida Bright" pitchFamily="18" charset="0"/>
              </a:rPr>
              <a:t>  </a:t>
            </a:r>
            <a:r>
              <a:rPr lang="en-US" altLang="en-US" sz="7200" dirty="0" smtClean="0">
                <a:solidFill>
                  <a:schemeClr val="bg1"/>
                </a:solidFill>
                <a:latin typeface="Lucida Bright" pitchFamily="18" charset="0"/>
              </a:rPr>
              <a:t>Jennifer Leigh </a:t>
            </a:r>
            <a:r>
              <a:rPr lang="en-US" altLang="en-US" sz="7200" dirty="0" err="1" smtClean="0">
                <a:solidFill>
                  <a:schemeClr val="bg1"/>
                </a:solidFill>
                <a:latin typeface="Lucida Bright" pitchFamily="18" charset="0"/>
              </a:rPr>
              <a:t>Myka</a:t>
            </a:r>
            <a:r>
              <a:rPr lang="en-US" altLang="en-US" sz="7200" dirty="0" smtClean="0">
                <a:solidFill>
                  <a:schemeClr val="bg1"/>
                </a:solidFill>
                <a:latin typeface="Lucida Bright" pitchFamily="18" charset="0"/>
              </a:rPr>
              <a:t>	; Majors Biology</a:t>
            </a:r>
            <a:r>
              <a:rPr lang="en-US" altLang="en-US" sz="7200" i="1" dirty="0" smtClean="0">
                <a:solidFill>
                  <a:schemeClr val="bg1"/>
                </a:solidFill>
                <a:latin typeface="Lucida Bright" pitchFamily="18" charset="0"/>
              </a:rPr>
              <a:t/>
            </a:r>
            <a:br>
              <a:rPr lang="en-US" altLang="en-US" sz="7200" i="1" dirty="0" smtClean="0">
                <a:solidFill>
                  <a:schemeClr val="bg1"/>
                </a:solidFill>
                <a:latin typeface="Lucida Bright" pitchFamily="18" charset="0"/>
              </a:rPr>
            </a:br>
            <a:r>
              <a:rPr lang="en-US" altLang="en-US" sz="7200" dirty="0" smtClean="0">
                <a:solidFill>
                  <a:schemeClr val="bg1"/>
                </a:solidFill>
                <a:latin typeface="Lucida Bright" pitchFamily="18" charset="0"/>
              </a:rPr>
              <a:t>Gateway Community &amp; Technical College</a:t>
            </a:r>
          </a:p>
        </p:txBody>
      </p:sp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965200" y="7810500"/>
            <a:ext cx="13507203" cy="4838700"/>
          </a:xfrm>
          <a:prstGeom prst="rect">
            <a:avLst/>
          </a:prstGeom>
          <a:solidFill>
            <a:srgbClr val="5B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Summer Research: Where is Phosphorus Removed from Wastewater in a Local Wastewater Treatment Plant?</a:t>
            </a:r>
          </a:p>
        </p:txBody>
      </p:sp>
      <p:sp>
        <p:nvSpPr>
          <p:cNvPr id="3076" name="Rectangle 19"/>
          <p:cNvSpPr>
            <a:spLocks noChangeArrowheads="1"/>
          </p:cNvSpPr>
          <p:nvPr/>
        </p:nvSpPr>
        <p:spPr bwMode="auto">
          <a:xfrm>
            <a:off x="15468600" y="7848600"/>
            <a:ext cx="12953583" cy="4800600"/>
          </a:xfrm>
          <a:prstGeom prst="rect">
            <a:avLst/>
          </a:prstGeom>
          <a:solidFill>
            <a:srgbClr val="5B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From Research to Classroom: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How Do We Engineer a Solution?</a:t>
            </a:r>
            <a:endParaRPr lang="en-US" altLang="en-US" sz="6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77" name="Rectangle 20"/>
          <p:cNvSpPr>
            <a:spLocks noChangeArrowheads="1"/>
          </p:cNvSpPr>
          <p:nvPr/>
        </p:nvSpPr>
        <p:spPr bwMode="auto">
          <a:xfrm>
            <a:off x="29418380" y="7848600"/>
            <a:ext cx="13431420" cy="4800600"/>
          </a:xfrm>
          <a:prstGeom prst="rect">
            <a:avLst/>
          </a:prstGeom>
          <a:solidFill>
            <a:srgbClr val="5B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What Do We Need to Know?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4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The Big Idea</a:t>
            </a:r>
            <a:endParaRPr lang="en-US" altLang="en-US" sz="6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87" name="Rectangle 42"/>
          <p:cNvSpPr>
            <a:spLocks noChangeArrowheads="1"/>
          </p:cNvSpPr>
          <p:nvPr/>
        </p:nvSpPr>
        <p:spPr bwMode="auto">
          <a:xfrm>
            <a:off x="2209800" y="1216025"/>
            <a:ext cx="457200" cy="5486400"/>
          </a:xfrm>
          <a:prstGeom prst="rect">
            <a:avLst/>
          </a:prstGeom>
          <a:solidFill>
            <a:srgbClr val="5BFF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800"/>
          </a:p>
        </p:txBody>
      </p:sp>
      <p:sp>
        <p:nvSpPr>
          <p:cNvPr id="3088" name="Rectangle 43"/>
          <p:cNvSpPr>
            <a:spLocks noChangeArrowheads="1"/>
          </p:cNvSpPr>
          <p:nvPr/>
        </p:nvSpPr>
        <p:spPr bwMode="auto">
          <a:xfrm>
            <a:off x="41224200" y="1206500"/>
            <a:ext cx="457200" cy="5486400"/>
          </a:xfrm>
          <a:prstGeom prst="rect">
            <a:avLst/>
          </a:prstGeom>
          <a:solidFill>
            <a:srgbClr val="5BFF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800"/>
          </a:p>
        </p:txBody>
      </p:sp>
      <p:pic>
        <p:nvPicPr>
          <p:cNvPr id="308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54175"/>
            <a:ext cx="4953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00" y="1770790"/>
            <a:ext cx="2867025" cy="288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Box 4"/>
          <p:cNvSpPr txBox="1">
            <a:spLocks noChangeArrowheads="1"/>
          </p:cNvSpPr>
          <p:nvPr/>
        </p:nvSpPr>
        <p:spPr bwMode="auto">
          <a:xfrm>
            <a:off x="37338000" y="4773613"/>
            <a:ext cx="3886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</a:rPr>
              <a:t>RET </a:t>
            </a:r>
            <a:r>
              <a:rPr lang="en-US" altLang="en-US" sz="2800" dirty="0">
                <a:solidFill>
                  <a:schemeClr val="bg1"/>
                </a:solidFill>
              </a:rPr>
              <a:t>is funded by the National Science Foundation, </a:t>
            </a:r>
            <a:r>
              <a:rPr lang="en-US" altLang="en-US" sz="2800" dirty="0" smtClean="0">
                <a:solidFill>
                  <a:schemeClr val="bg1"/>
                </a:solidFill>
              </a:rPr>
              <a:t>grant </a:t>
            </a:r>
            <a:r>
              <a:rPr lang="en-US" altLang="en-US" sz="2800" smtClean="0">
                <a:solidFill>
                  <a:schemeClr val="bg1"/>
                </a:solidFill>
              </a:rPr>
              <a:t># EEC-1710826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5200" y="13563600"/>
            <a:ext cx="13507203" cy="184665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smtClean="0">
                <a:solidFill>
                  <a:schemeClr val="bg1"/>
                </a:solidFill>
              </a:rPr>
              <a:t>Identify/Define the Problem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Phosphorus (P) is a water pollutant.</a:t>
            </a:r>
          </a:p>
          <a:p>
            <a:pPr algn="ctr"/>
            <a:endParaRPr lang="en-US" sz="6600" b="1" dirty="0">
              <a:solidFill>
                <a:schemeClr val="bg1"/>
              </a:solidFill>
            </a:endParaRPr>
          </a:p>
          <a:p>
            <a:pPr algn="ctr"/>
            <a:r>
              <a:rPr lang="en-US" sz="6600" b="1" u="sng" dirty="0" smtClean="0">
                <a:solidFill>
                  <a:schemeClr val="bg1"/>
                </a:solidFill>
              </a:rPr>
              <a:t>Gather Information &amp; Identify Alternatives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Plot P removal in a local wastewater treatment plant. </a:t>
            </a:r>
          </a:p>
          <a:p>
            <a:pPr algn="ctr"/>
            <a:endParaRPr lang="en-US" sz="6600" dirty="0" smtClean="0">
              <a:solidFill>
                <a:schemeClr val="bg1"/>
              </a:solidFill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  <a:p>
            <a:pPr algn="ctr"/>
            <a:endParaRPr lang="en-US" sz="6600" dirty="0" smtClean="0">
              <a:solidFill>
                <a:schemeClr val="bg1"/>
              </a:solidFill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  <a:p>
            <a:pPr algn="ctr"/>
            <a:endParaRPr lang="en-US" sz="6600" dirty="0" smtClean="0">
              <a:solidFill>
                <a:schemeClr val="bg1"/>
              </a:solidFill>
            </a:endParaRPr>
          </a:p>
          <a:p>
            <a:pPr algn="ctr"/>
            <a:endParaRPr lang="en-US" sz="6600" dirty="0" smtClean="0">
              <a:solidFill>
                <a:schemeClr val="bg1"/>
              </a:solidFill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  <a:p>
            <a:pPr algn="ctr"/>
            <a:r>
              <a:rPr lang="en-US" sz="6600" b="1" u="sng" dirty="0" smtClean="0">
                <a:solidFill>
                  <a:schemeClr val="bg1"/>
                </a:solidFill>
              </a:rPr>
              <a:t>Conclusions:</a:t>
            </a:r>
            <a:r>
              <a:rPr lang="en-US" sz="6600" dirty="0" smtClean="0">
                <a:solidFill>
                  <a:schemeClr val="bg1"/>
                </a:solidFill>
              </a:rPr>
              <a:t> Will a proposed membrane bioreactor installation increase phosphorus removal?</a:t>
            </a:r>
          </a:p>
          <a:p>
            <a:pPr algn="ctr"/>
            <a:endParaRPr lang="en-US" sz="7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5468601" y="13563600"/>
            <a:ext cx="12953582" cy="185589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smtClean="0">
                <a:solidFill>
                  <a:schemeClr val="bg1"/>
                </a:solidFill>
              </a:rPr>
              <a:t>Challenge Based Learning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>
                <a:solidFill>
                  <a:schemeClr val="bg1"/>
                </a:solidFill>
              </a:rPr>
              <a:t>Identify the Big Idea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>
                <a:solidFill>
                  <a:schemeClr val="bg1"/>
                </a:solidFill>
              </a:rPr>
              <a:t>Develop the Essential Question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>
                <a:solidFill>
                  <a:schemeClr val="bg1"/>
                </a:solidFill>
              </a:rPr>
              <a:t>Develop the Challenge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>
                <a:solidFill>
                  <a:schemeClr val="bg1"/>
                </a:solidFill>
              </a:rPr>
              <a:t>Develop Guiding Questions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>
                <a:solidFill>
                  <a:schemeClr val="bg1"/>
                </a:solidFill>
              </a:rPr>
              <a:t>Identify Societal Impacts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000" dirty="0">
              <a:solidFill>
                <a:schemeClr val="bg1"/>
              </a:solidFill>
            </a:endParaRPr>
          </a:p>
          <a:p>
            <a:pPr algn="ctr"/>
            <a:r>
              <a:rPr lang="en-US" sz="6000" b="1" u="sng" dirty="0" smtClean="0">
                <a:solidFill>
                  <a:schemeClr val="bg1"/>
                </a:solidFill>
              </a:rPr>
              <a:t>How Do We Answer Questions?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31060" r="13103" b="20653"/>
          <a:stretch/>
        </p:blipFill>
        <p:spPr>
          <a:xfrm>
            <a:off x="9730146" y="22431490"/>
            <a:ext cx="4114800" cy="3544186"/>
          </a:xfrm>
          <a:prstGeom prst="rect">
            <a:avLst/>
          </a:prstGeom>
          <a:ln w="63500">
            <a:solidFill>
              <a:srgbClr val="5B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9418380" y="13563600"/>
            <a:ext cx="13494919" cy="185589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Every living organism requires water for life.</a:t>
            </a:r>
          </a:p>
          <a:p>
            <a:endParaRPr lang="en-US" sz="6600" dirty="0" smtClean="0">
              <a:solidFill>
                <a:schemeClr val="bg1"/>
              </a:solidFill>
            </a:endParaRPr>
          </a:p>
          <a:p>
            <a:endParaRPr lang="en-US" sz="6600" dirty="0" smtClean="0"/>
          </a:p>
          <a:p>
            <a:endParaRPr lang="en-US" sz="6600" dirty="0"/>
          </a:p>
          <a:p>
            <a:endParaRPr lang="en-US" sz="6600" dirty="0" smtClean="0"/>
          </a:p>
          <a:p>
            <a:endParaRPr lang="en-US" sz="6600" dirty="0"/>
          </a:p>
          <a:p>
            <a:endParaRPr lang="en-US" sz="6600" dirty="0"/>
          </a:p>
          <a:p>
            <a:endParaRPr lang="en-US" sz="6600" dirty="0" smtClean="0"/>
          </a:p>
          <a:p>
            <a:endParaRPr lang="en-US" sz="6600" dirty="0"/>
          </a:p>
          <a:p>
            <a:endParaRPr lang="en-US" sz="6600" dirty="0" smtClean="0"/>
          </a:p>
          <a:p>
            <a:endParaRPr lang="en-US" sz="6600" dirty="0"/>
          </a:p>
          <a:p>
            <a:endParaRPr lang="en-US" sz="6600" dirty="0" smtClean="0"/>
          </a:p>
          <a:p>
            <a:endParaRPr lang="en-US" sz="6600" dirty="0" smtClean="0"/>
          </a:p>
          <a:p>
            <a:endParaRPr lang="en-US" sz="6600" dirty="0"/>
          </a:p>
          <a:p>
            <a:endParaRPr lang="en-US" sz="6600" dirty="0" smtClean="0"/>
          </a:p>
          <a:p>
            <a:endParaRPr lang="en-US" sz="8000" dirty="0" smtClean="0"/>
          </a:p>
          <a:p>
            <a:r>
              <a:rPr lang="en-US" sz="1600" dirty="0" err="1" smtClean="0">
                <a:solidFill>
                  <a:schemeClr val="bg1"/>
                </a:solidFill>
              </a:rPr>
              <a:t>Pondwacourtesy</a:t>
            </a:r>
            <a:r>
              <a:rPr lang="en-US" sz="1600" dirty="0" smtClean="0">
                <a:solidFill>
                  <a:schemeClr val="bg1"/>
                </a:solidFill>
              </a:rPr>
              <a:t> of: http</a:t>
            </a:r>
            <a:r>
              <a:rPr lang="en-US" sz="1600" dirty="0">
                <a:solidFill>
                  <a:schemeClr val="bg1"/>
                </a:solidFill>
              </a:rPr>
              <a:t>://www.microscopy-uk.org.uk/index-no-ads.html?http://</a:t>
            </a:r>
            <a:r>
              <a:rPr lang="en-US" sz="1600" dirty="0" smtClean="0">
                <a:solidFill>
                  <a:schemeClr val="bg1"/>
                </a:solidFill>
              </a:rPr>
              <a:t>www.microscopy-uk.org.uk/ponddip/</a:t>
            </a:r>
            <a:r>
              <a:rPr lang="en-US" sz="1600" dirty="0">
                <a:solidFill>
                  <a:schemeClr val="bg1"/>
                </a:solidFill>
              </a:rPr>
              <a:t>ter organisms image 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707910895"/>
              </p:ext>
            </p:extLst>
          </p:nvPr>
        </p:nvGraphicFramePr>
        <p:xfrm>
          <a:off x="14782383" y="21717000"/>
          <a:ext cx="13639800" cy="998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77" y="21536308"/>
            <a:ext cx="12737723" cy="9553292"/>
          </a:xfrm>
          <a:prstGeom prst="rect">
            <a:avLst/>
          </a:prstGeom>
          <a:ln w="63500">
            <a:solidFill>
              <a:srgbClr val="5BFFFF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1" y="16611600"/>
            <a:ext cx="7099714" cy="9243024"/>
          </a:xfrm>
          <a:prstGeom prst="rect">
            <a:avLst/>
          </a:prstGeom>
          <a:ln w="63500">
            <a:solidFill>
              <a:srgbClr val="5BFFFF"/>
            </a:solidFill>
          </a:ln>
        </p:spPr>
      </p:pic>
      <p:pic>
        <p:nvPicPr>
          <p:cNvPr id="5" name="Picture 4" descr="BIG IMAGE (PNG)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9180">
            <a:off x="28531397" y="24482332"/>
            <a:ext cx="7357012" cy="2944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/>
          <a:stretch/>
        </p:blipFill>
        <p:spPr>
          <a:xfrm>
            <a:off x="1823268" y="20989674"/>
            <a:ext cx="7467181" cy="6376042"/>
          </a:xfrm>
          <a:prstGeom prst="rect">
            <a:avLst/>
          </a:prstGeom>
          <a:ln w="63500">
            <a:solidFill>
              <a:srgbClr val="5B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054350"/>
            <a:ext cx="4324421" cy="326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5147</TotalTime>
  <Words>160</Words>
  <Application>Microsoft Office PowerPoint</Application>
  <PresentationFormat>Custom</PresentationFormat>
  <Paragraphs>70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Lucida Bright</vt:lpstr>
      <vt:lpstr>Default Design</vt:lpstr>
      <vt:lpstr>What’s in the Water?   Jennifer Leigh Myka ; Majors Biology Gateway Community &amp; Technical College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CHEE-User</cp:lastModifiedBy>
  <cp:revision>69</cp:revision>
  <dcterms:created xsi:type="dcterms:W3CDTF">2004-07-26T21:45:23Z</dcterms:created>
  <dcterms:modified xsi:type="dcterms:W3CDTF">2018-07-24T19:02:09Z</dcterms:modified>
  <cp:category>science research poster</cp:category>
</cp:coreProperties>
</file>